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2AFE0-4706-46FE-9C5E-4A7486DE4339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3978E-9927-465F-9CE3-8D3BF4FF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64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Black out Poem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Nature</a:t>
            </a:r>
            <a:r>
              <a:rPr lang="en-US" dirty="0" smtClean="0"/>
              <a:t> by Ralph Waldo Emerson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6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1395" y="605425"/>
            <a:ext cx="8911687" cy="1280890"/>
          </a:xfrm>
        </p:spPr>
        <p:txBody>
          <a:bodyPr/>
          <a:lstStyle/>
          <a:p>
            <a:r>
              <a:rPr lang="en-US" b="1" u="sng" dirty="0" smtClean="0"/>
              <a:t>Directions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0" y="1245870"/>
            <a:ext cx="9909810" cy="53378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/>
              <a:t>Use </a:t>
            </a:r>
            <a:r>
              <a:rPr lang="en-US" sz="2200" dirty="0"/>
              <a:t>the </a:t>
            </a:r>
            <a:r>
              <a:rPr lang="en-US" sz="2200" dirty="0" smtClean="0"/>
              <a:t>excerpt </a:t>
            </a:r>
            <a:r>
              <a:rPr lang="en-US" sz="2200" smtClean="0"/>
              <a:t>from Emerson’s </a:t>
            </a:r>
            <a:r>
              <a:rPr lang="en-US" sz="2200" i="1" dirty="0" smtClean="0"/>
              <a:t>Nature</a:t>
            </a:r>
            <a:r>
              <a:rPr lang="en-US" sz="2200" dirty="0" smtClean="0"/>
              <a:t> to </a:t>
            </a:r>
            <a:r>
              <a:rPr lang="en-US" sz="2200" dirty="0"/>
              <a:t>create a black out </a:t>
            </a:r>
            <a:r>
              <a:rPr lang="en-US" sz="2200" dirty="0" smtClean="0"/>
              <a:t>poem.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First</a:t>
            </a:r>
            <a:r>
              <a:rPr lang="en-US" sz="2200" dirty="0"/>
              <a:t>, go through the </a:t>
            </a:r>
            <a:r>
              <a:rPr lang="en-US" sz="2200" dirty="0" smtClean="0"/>
              <a:t>excerpt </a:t>
            </a:r>
            <a:r>
              <a:rPr lang="en-US" sz="2200" dirty="0"/>
              <a:t>circling lines/phrases that stand out to you. Then, try to make those phrases fit together in order, creating a poem.  </a:t>
            </a:r>
            <a:endParaRPr lang="en-US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Try to make the elements you circle and put together (the whole poem, really) representative of the values of transcendentalism and/or the elements evident in Whitman’s “The </a:t>
            </a:r>
            <a:r>
              <a:rPr lang="en-US" sz="2200" dirty="0" err="1" smtClean="0"/>
              <a:t>Learn’d</a:t>
            </a:r>
            <a:r>
              <a:rPr lang="en-US" sz="2200" dirty="0" smtClean="0"/>
              <a:t> Astronomer.”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Once </a:t>
            </a:r>
            <a:r>
              <a:rPr lang="en-US" sz="2200" dirty="0"/>
              <a:t>you figure out what your poem will be, black out the extraneous lines so that only the lines you are using for your poem are visible. </a:t>
            </a:r>
            <a:r>
              <a:rPr lang="en-US" sz="2200" dirty="0" smtClean="0"/>
              <a:t>Try to be creative with the areas you black out by making the lines you black </a:t>
            </a:r>
            <a:r>
              <a:rPr lang="en-US" sz="2200" dirty="0"/>
              <a:t>out </a:t>
            </a:r>
            <a:r>
              <a:rPr lang="en-US" sz="2200" dirty="0" smtClean="0"/>
              <a:t>symbolize </a:t>
            </a:r>
            <a:r>
              <a:rPr lang="en-US" sz="2200" dirty="0"/>
              <a:t>the </a:t>
            </a:r>
            <a:r>
              <a:rPr lang="en-US" sz="2200" dirty="0" smtClean="0"/>
              <a:t>theme/tone </a:t>
            </a:r>
            <a:r>
              <a:rPr lang="en-US" sz="2200" dirty="0"/>
              <a:t>of your entire poem.  </a:t>
            </a:r>
            <a:endParaRPr lang="en-US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Poem </a:t>
            </a:r>
            <a:r>
              <a:rPr lang="en-US" sz="2200" dirty="0"/>
              <a:t>needs to be 7-10 lines long AT LEAST</a:t>
            </a:r>
            <a:r>
              <a:rPr lang="en-US" sz="22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 </a:t>
            </a:r>
            <a:r>
              <a:rPr lang="en-US" sz="2200" dirty="0"/>
              <a:t>After you have blacked out the lines, copy poem in order that the lines appear on your own paper, give it a creative title, and staple it on top of the excerpt to turn 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1416</TotalTime>
  <Words>191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Wingdings 3</vt:lpstr>
      <vt:lpstr>Wisp</vt:lpstr>
      <vt:lpstr>Black out Poem</vt:lpstr>
      <vt:lpstr>Directions: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out Poem</dc:title>
  <dc:creator>Ann Tucker</dc:creator>
  <cp:lastModifiedBy>Chris Marcusky</cp:lastModifiedBy>
  <cp:revision>4</cp:revision>
  <cp:lastPrinted>2016-03-28T19:18:41Z</cp:lastPrinted>
  <dcterms:created xsi:type="dcterms:W3CDTF">2016-03-28T12:34:22Z</dcterms:created>
  <dcterms:modified xsi:type="dcterms:W3CDTF">2016-11-02T13:26:39Z</dcterms:modified>
</cp:coreProperties>
</file>