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6" y="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46F32-95D0-4C6C-9534-B4BAFD5C83B7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91322-E1C9-4F34-83F3-C95B56834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58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William Wallace’s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Annotate the speech, looking for rhetorical devices.</a:t>
            </a:r>
          </a:p>
          <a:p>
            <a:pPr marL="0" indent="0">
              <a:buNone/>
            </a:pPr>
            <a:r>
              <a:rPr lang="en-US" dirty="0" smtClean="0"/>
              <a:t>Create a soapstone on the back of the speech and complete it. For tone, choose word(s) off of the list provided.</a:t>
            </a:r>
          </a:p>
          <a:p>
            <a:pPr marL="0" indent="0">
              <a:buNone/>
            </a:pPr>
            <a:r>
              <a:rPr lang="en-US" dirty="0" smtClean="0"/>
              <a:t>You will also add questions to the back, so please provide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clip from </a:t>
            </a:r>
            <a:r>
              <a:rPr lang="en-US" dirty="0" err="1" smtClean="0"/>
              <a:t>braveheart</a:t>
            </a:r>
            <a:r>
              <a:rPr lang="en-US" dirty="0"/>
              <a:t> </a:t>
            </a:r>
            <a:r>
              <a:rPr lang="en-US" dirty="0" smtClean="0"/>
              <a:t>and then do the following: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4800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sz="3500" dirty="0" smtClean="0"/>
              <a:t>How is the content/occasion of the two speeches similar?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How does each speaker utilize ethos, pathos and/or logos in their speeches? Be able to provide examples.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What are similar loaded words used by each speaker? </a:t>
            </a:r>
          </a:p>
          <a:p>
            <a:pPr marL="457200" indent="-457200">
              <a:buAutoNum type="arabicPeriod"/>
            </a:pPr>
            <a:r>
              <a:rPr lang="en-US" sz="3500" dirty="0" smtClean="0"/>
              <a:t>Name one other rhetorical device William </a:t>
            </a:r>
            <a:r>
              <a:rPr lang="en-US" sz="3500" dirty="0" err="1" smtClean="0"/>
              <a:t>wallace</a:t>
            </a:r>
            <a:r>
              <a:rPr lang="en-US" sz="3500" dirty="0" smtClean="0"/>
              <a:t> used in his speech that Patrick henry also used? Be able to provide the example.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4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404</TotalTime>
  <Words>128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Droplet</vt:lpstr>
      <vt:lpstr>Watch William Wallace’s Speech:</vt:lpstr>
      <vt:lpstr>Watch the clip from braveheart and then do the following: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the clip from braveheart and then do the following:</dc:title>
  <dc:creator>Ann Tucker</dc:creator>
  <cp:lastModifiedBy>Chris Marcusky</cp:lastModifiedBy>
  <cp:revision>3</cp:revision>
  <cp:lastPrinted>2016-09-19T13:03:33Z</cp:lastPrinted>
  <dcterms:created xsi:type="dcterms:W3CDTF">2015-09-30T12:49:15Z</dcterms:created>
  <dcterms:modified xsi:type="dcterms:W3CDTF">2016-09-19T17:37:06Z</dcterms:modified>
</cp:coreProperties>
</file>