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spElv1yv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LAuzT_x8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Ethos, pathos and logos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Literature: </a:t>
            </a:r>
            <a:r>
              <a:rPr lang="en-US" dirty="0" smtClean="0"/>
              <a:t>Marcusky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Ethos, pathos and logos?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u="sng" dirty="0" smtClean="0"/>
              <a:t>Ethos</a:t>
            </a:r>
            <a:r>
              <a:rPr lang="en-US" sz="3500" dirty="0" smtClean="0"/>
              <a:t>: appeal to ethics (authority)</a:t>
            </a:r>
          </a:p>
          <a:p>
            <a:pPr marL="0" indent="0">
              <a:buNone/>
            </a:pPr>
            <a:r>
              <a:rPr lang="en-US" sz="3500" b="1" u="sng" dirty="0" smtClean="0"/>
              <a:t>Pathos</a:t>
            </a:r>
            <a:r>
              <a:rPr lang="en-US" sz="3500" dirty="0" smtClean="0"/>
              <a:t>: Appeal to emotion (feelings)</a:t>
            </a:r>
          </a:p>
          <a:p>
            <a:pPr marL="0" indent="0">
              <a:buNone/>
            </a:pPr>
            <a:r>
              <a:rPr lang="en-US" sz="3500" b="1" u="sng" dirty="0" smtClean="0"/>
              <a:t>Logos</a:t>
            </a:r>
            <a:r>
              <a:rPr lang="en-US" sz="3500" dirty="0" smtClean="0"/>
              <a:t>: appeal to logic and reason (facts)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881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</a:t>
            </a:r>
            <a:endParaRPr lang="en-US" dirty="0"/>
          </a:p>
        </p:txBody>
      </p:sp>
      <p:pic>
        <p:nvPicPr>
          <p:cNvPr id="1026" name="Picture 2" descr="http://image.slidesharecdn.com/copyofrhetoricalappeal-150109130633-conversion-gate01/95/rhetorical-appeal-12-638.jpg?cb=142083049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00" y="1302589"/>
            <a:ext cx="7328665" cy="527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4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</a:t>
            </a:r>
            <a:endParaRPr lang="en-US" dirty="0"/>
          </a:p>
        </p:txBody>
      </p:sp>
      <p:pic>
        <p:nvPicPr>
          <p:cNvPr id="2050" name="Picture 2" descr="https://jen6330.files.wordpress.com/2012/10/animal_abuse_hsu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22" y="793631"/>
            <a:ext cx="4467169" cy="586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45806" y="392225"/>
            <a:ext cx="4825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www.youtube.com/watch?v=9gspElv1yvc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  <p:pic>
        <p:nvPicPr>
          <p:cNvPr id="3074" name="Picture 2" descr="http://www.proprofs.com/api/ckeditor_images/5(30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396" y="1419442"/>
            <a:ext cx="7142672" cy="523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 smtClean="0"/>
              <a:t>Author’s purpose is why an author writes a text. Authors write for 3 main reasons:</a:t>
            </a:r>
          </a:p>
          <a:p>
            <a:pPr marL="0" indent="0">
              <a:buNone/>
            </a:pPr>
            <a:endParaRPr lang="en-US" sz="2500" u="sng" dirty="0" smtClean="0"/>
          </a:p>
          <a:p>
            <a:pPr marL="0" indent="0">
              <a:buNone/>
            </a:pPr>
            <a:r>
              <a:rPr lang="en-US" sz="2500" b="1" u="sng" dirty="0" smtClean="0"/>
              <a:t>P</a:t>
            </a:r>
            <a:r>
              <a:rPr lang="en-US" sz="2500" dirty="0" smtClean="0"/>
              <a:t>-Persuade (commercials, billboards, political ads, advertisements, editorials)</a:t>
            </a:r>
          </a:p>
          <a:p>
            <a:pPr marL="0" indent="0">
              <a:buNone/>
            </a:pPr>
            <a:r>
              <a:rPr lang="en-US" sz="2500" b="1" u="sng" dirty="0" smtClean="0"/>
              <a:t>I</a:t>
            </a:r>
            <a:r>
              <a:rPr lang="en-US" sz="2500" dirty="0" smtClean="0"/>
              <a:t>-Inform (documentaries, non-fiction books, newspaper/magazine article, biographies, text books)</a:t>
            </a:r>
          </a:p>
          <a:p>
            <a:pPr marL="0" indent="0">
              <a:buNone/>
            </a:pPr>
            <a:r>
              <a:rPr lang="en-US" sz="2500" b="1" u="sng" dirty="0" smtClean="0"/>
              <a:t>E</a:t>
            </a:r>
            <a:r>
              <a:rPr lang="en-US" sz="2500" dirty="0" smtClean="0"/>
              <a:t>-Entertain (fiction books, poems, mystery, comics, romance, movies)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do you think is evident in the Trailer for Into the wild??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www.youtube.com/watch?v=2LAuzT_x8Ek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140</TotalTime>
  <Words>130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Ethos, pathos and logos</vt:lpstr>
      <vt:lpstr>What are Ethos, pathos and logos?</vt:lpstr>
      <vt:lpstr>ethos</vt:lpstr>
      <vt:lpstr>Pathos</vt:lpstr>
      <vt:lpstr>Logos</vt:lpstr>
      <vt:lpstr>What is purpose?</vt:lpstr>
      <vt:lpstr>Which do you think is evident in the Trailer for Into the wild??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Ethos, pathos and logos</dc:title>
  <dc:creator>Ann Tucker</dc:creator>
  <cp:lastModifiedBy>Christopher Marcusky</cp:lastModifiedBy>
  <cp:revision>9</cp:revision>
  <dcterms:created xsi:type="dcterms:W3CDTF">2015-08-04T13:05:07Z</dcterms:created>
  <dcterms:modified xsi:type="dcterms:W3CDTF">2016-01-06T16:42:21Z</dcterms:modified>
</cp:coreProperties>
</file>