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1" r:id="rId3"/>
    <p:sldId id="266" r:id="rId4"/>
    <p:sldId id="257" r:id="rId5"/>
    <p:sldId id="258" r:id="rId6"/>
    <p:sldId id="265" r:id="rId7"/>
    <p:sldId id="260" r:id="rId8"/>
    <p:sldId id="262" r:id="rId9"/>
    <p:sldId id="263" r:id="rId10"/>
    <p:sldId id="264" r:id="rId11"/>
    <p:sldId id="267" r:id="rId1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6A3E1-1012-48E8-AEE0-394545FC13B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3468A-078B-4CC1-B6D1-85F1D1A21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4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3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68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56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9915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1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04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6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1463-6BB3-45DE-9854-9A0D5C82B139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62E37B-0B3B-472F-8C15-840077B8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 is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Persuasive Techniques 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Rhetorical Devices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Autobiography and Aphorisms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Autobiography</a:t>
            </a:r>
            <a:r>
              <a:rPr lang="en-US" dirty="0" smtClean="0"/>
              <a:t>: life history written by the person who actually experienced it</a:t>
            </a:r>
          </a:p>
          <a:p>
            <a:pPr lvl="1"/>
            <a:r>
              <a:rPr lang="en-US" dirty="0" smtClean="0"/>
              <a:t>Auto: meaning “self”</a:t>
            </a:r>
          </a:p>
          <a:p>
            <a:pPr lvl="1"/>
            <a:r>
              <a:rPr lang="en-US" dirty="0" smtClean="0"/>
              <a:t>Bio: meaning “life”</a:t>
            </a:r>
          </a:p>
          <a:p>
            <a:pPr lvl="1"/>
            <a:r>
              <a:rPr lang="en-US" dirty="0" smtClean="0"/>
              <a:t>Graph: meaning “write”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Aphorisms</a:t>
            </a:r>
            <a:r>
              <a:rPr lang="en-US" dirty="0" smtClean="0"/>
              <a:t>: short saying with a message (an apple a day keeps the doctor away)</a:t>
            </a:r>
          </a:p>
        </p:txBody>
      </p:sp>
    </p:spTree>
    <p:extLst>
      <p:ext uri="{BB962C8B-B14F-4D97-AF65-F5344CB8AC3E}">
        <p14:creationId xmlns:p14="http://schemas.microsoft.com/office/powerpoint/2010/main" val="15231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Negative Persuasive Techniques: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934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Logical Fallacies</a:t>
            </a:r>
            <a:r>
              <a:rPr lang="en-US" dirty="0" smtClean="0"/>
              <a:t>: types of reasoning that may seem convincing but contain inherent flaws</a:t>
            </a:r>
          </a:p>
          <a:p>
            <a:pPr lvl="1"/>
            <a:r>
              <a:rPr lang="en-US" u="sng" dirty="0" smtClean="0"/>
              <a:t>Ad hominem</a:t>
            </a:r>
            <a:r>
              <a:rPr lang="en-US" dirty="0" smtClean="0"/>
              <a:t>: attack on a person’s character</a:t>
            </a:r>
          </a:p>
          <a:p>
            <a:pPr lvl="1"/>
            <a:r>
              <a:rPr lang="en-US" u="sng" smtClean="0"/>
              <a:t>False causality</a:t>
            </a:r>
            <a:r>
              <a:rPr lang="en-US" dirty="0" smtClean="0"/>
              <a:t>: an assumption that because A happened before B, A caused B (war happened, gas prices went up=war caused high gas prices)</a:t>
            </a:r>
          </a:p>
          <a:p>
            <a:pPr lvl="1"/>
            <a:r>
              <a:rPr lang="en-US" u="sng" dirty="0" smtClean="0"/>
              <a:t>Red herring</a:t>
            </a:r>
            <a:r>
              <a:rPr lang="en-US" dirty="0" smtClean="0"/>
              <a:t>: distracting listeners from a more important issue (ISIS dropped more bombs, but Kim Kardashian and Kanye West get in a fight at the Oscars…more to come on their epic food fight)</a:t>
            </a:r>
          </a:p>
          <a:p>
            <a:pPr lvl="1"/>
            <a:r>
              <a:rPr lang="en-US" u="sng" dirty="0" smtClean="0"/>
              <a:t>Bandwagon</a:t>
            </a:r>
            <a:r>
              <a:rPr lang="en-US" dirty="0" smtClean="0"/>
              <a:t>: it is right because it is popular</a:t>
            </a:r>
          </a:p>
          <a:p>
            <a:pPr lvl="1"/>
            <a:r>
              <a:rPr lang="en-US" u="sng" dirty="0" smtClean="0"/>
              <a:t>Propaganda</a:t>
            </a:r>
            <a:r>
              <a:rPr lang="en-US" dirty="0" smtClean="0"/>
              <a:t>: presenting one side of an argument as correct (other side is not included)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Political Speech</a:t>
            </a:r>
            <a:r>
              <a:rPr lang="en-US" dirty="0" smtClean="0"/>
              <a:t>: focuses on an issue relating to government or politics. Usually, the speaker tries to persuade people to think or act in a certain way.</a:t>
            </a:r>
          </a:p>
          <a:p>
            <a:pPr marL="0" indent="0">
              <a:buNone/>
            </a:pPr>
            <a:r>
              <a:rPr lang="en-US" u="sng" dirty="0" smtClean="0"/>
              <a:t>Address</a:t>
            </a:r>
            <a:r>
              <a:rPr lang="en-US" dirty="0" smtClean="0"/>
              <a:t>: a formal speech that is prepared for a special occasion (ex: “The Gettysburg Address”)</a:t>
            </a:r>
          </a:p>
          <a:p>
            <a:pPr marL="0" indent="0">
              <a:buNone/>
            </a:pPr>
            <a:r>
              <a:rPr lang="en-US" u="sng" dirty="0" smtClean="0"/>
              <a:t>Sermon</a:t>
            </a:r>
            <a:r>
              <a:rPr lang="en-US" dirty="0" smtClean="0"/>
              <a:t>: a speech that is usually based on scriptural text and is intended to provide religious instruction (“Sinners in the Hands of an Angry God”)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Ethos, pathos, 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Ethos</a:t>
            </a:r>
            <a:r>
              <a:rPr lang="en-US" dirty="0" smtClean="0"/>
              <a:t>: appeals to authority</a:t>
            </a:r>
          </a:p>
          <a:p>
            <a:pPr marL="0" indent="0">
              <a:buNone/>
            </a:pPr>
            <a:r>
              <a:rPr lang="en-US" u="sng" dirty="0" smtClean="0"/>
              <a:t>Pathos</a:t>
            </a:r>
            <a:r>
              <a:rPr lang="en-US" dirty="0" smtClean="0"/>
              <a:t>: appeals to emotion</a:t>
            </a:r>
          </a:p>
          <a:p>
            <a:pPr marL="0" indent="0">
              <a:buNone/>
            </a:pPr>
            <a:r>
              <a:rPr lang="en-US" u="sng" dirty="0" smtClean="0"/>
              <a:t>Logos</a:t>
            </a:r>
            <a:r>
              <a:rPr lang="en-US" dirty="0" smtClean="0"/>
              <a:t>: appeals to logic</a:t>
            </a:r>
          </a:p>
          <a:p>
            <a:r>
              <a:rPr lang="en-US" u="sng" dirty="0" smtClean="0"/>
              <a:t>Inductive reasoning</a:t>
            </a:r>
            <a:r>
              <a:rPr lang="en-US" dirty="0" smtClean="0"/>
              <a:t>: draws a conclusion from specific cases</a:t>
            </a:r>
          </a:p>
          <a:p>
            <a:r>
              <a:rPr lang="en-US" u="sng" dirty="0" smtClean="0"/>
              <a:t>Deductive reasoning</a:t>
            </a:r>
            <a:r>
              <a:rPr lang="en-US" dirty="0" smtClean="0"/>
              <a:t>: applies a principle to specific cases</a:t>
            </a:r>
          </a:p>
          <a:p>
            <a:r>
              <a:rPr lang="en-US" u="sng" dirty="0" smtClean="0"/>
              <a:t>Syllogisms</a:t>
            </a:r>
            <a:r>
              <a:rPr lang="en-US" dirty="0" smtClean="0"/>
              <a:t>: arguments made </a:t>
            </a:r>
            <a:r>
              <a:rPr lang="en-US" smtClean="0"/>
              <a:t>up </a:t>
            </a:r>
            <a:r>
              <a:rPr lang="en-US" smtClean="0"/>
              <a:t>of </a:t>
            </a:r>
            <a:r>
              <a:rPr lang="en-US" dirty="0" smtClean="0"/>
              <a:t>2 premises and a conclusion</a:t>
            </a:r>
          </a:p>
          <a:p>
            <a:r>
              <a:rPr lang="en-US" u="sng" dirty="0" smtClean="0"/>
              <a:t>Analogy</a:t>
            </a:r>
            <a:r>
              <a:rPr lang="en-US" dirty="0" smtClean="0"/>
              <a:t>: show points of similarity between different topics (using something familiar to describe the unfamiliar)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Persuasion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Speech or writing that tries to get the audience to think or act in a certain way.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Persuasive Techniques</a:t>
            </a:r>
            <a:r>
              <a:rPr lang="en-US" dirty="0" smtClean="0"/>
              <a:t>: the methods that a speaker or writer uses to sway </a:t>
            </a:r>
            <a:r>
              <a:rPr lang="en-US" dirty="0" smtClean="0"/>
              <a:t>an audience. </a:t>
            </a:r>
            <a:r>
              <a:rPr lang="en-US" dirty="0" smtClean="0"/>
              <a:t>Most effective speeches use a mixture of persuasive appeals.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Logical appeal</a:t>
            </a:r>
            <a:r>
              <a:rPr lang="en-US" dirty="0" smtClean="0"/>
              <a:t>:  build a well-reasoned argument based on evidence, such as facts, statistics, or expert testimony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Emotional Appeal</a:t>
            </a:r>
            <a:r>
              <a:rPr lang="en-US" dirty="0" smtClean="0"/>
              <a:t>: attempts to arouse the audience’s feelings, often by using loaded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Loaded words</a:t>
            </a:r>
            <a:r>
              <a:rPr lang="en-US" dirty="0" smtClean="0"/>
              <a:t>: Words that convey strong 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Ethical Appeal</a:t>
            </a:r>
            <a:r>
              <a:rPr lang="en-US" dirty="0" smtClean="0"/>
              <a:t>: an appeal showing that an argument is just or fair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Appeal to Authority</a:t>
            </a:r>
            <a:r>
              <a:rPr lang="en-US" dirty="0" smtClean="0"/>
              <a:t>: when an appeal shows that a higher power supports the idea presented (Barak Obama approves this message)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5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Devices: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Repetition</a:t>
            </a:r>
            <a:r>
              <a:rPr lang="en-US" dirty="0" smtClean="0"/>
              <a:t>: restating an idea using the same words (ex: “I have a Dream”)</a:t>
            </a:r>
          </a:p>
          <a:p>
            <a:pPr marL="0" indent="0">
              <a:buNone/>
            </a:pPr>
            <a:r>
              <a:rPr lang="en-US" u="sng" dirty="0" smtClean="0"/>
              <a:t>Restatement</a:t>
            </a:r>
            <a:r>
              <a:rPr lang="en-US" dirty="0" smtClean="0"/>
              <a:t>: expressing the same idea using different words (Lincoln: “we can not desecrate-we can not consecrate-we can not hallow-this ground”)</a:t>
            </a:r>
          </a:p>
          <a:p>
            <a:pPr marL="0" indent="0">
              <a:buNone/>
            </a:pPr>
            <a:r>
              <a:rPr lang="en-US" u="sng" dirty="0" smtClean="0"/>
              <a:t>Parallelism</a:t>
            </a:r>
            <a:r>
              <a:rPr lang="en-US" dirty="0" smtClean="0"/>
              <a:t>: repeating a grammatical structure (She is a goddess in our minds; she is an angel in our hearts)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Devices: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629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Antithesis</a:t>
            </a:r>
            <a:r>
              <a:rPr lang="en-US" dirty="0" smtClean="0"/>
              <a:t>: using strongly contrasting words, images, or ideas (“ask not what your country can do for you, ask what you can do for your country”)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Rhetorical questions</a:t>
            </a:r>
            <a:r>
              <a:rPr lang="en-US" dirty="0" smtClean="0"/>
              <a:t>: asking questions for effect, not to get actual answers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Allusions</a:t>
            </a:r>
            <a:r>
              <a:rPr lang="en-US" dirty="0" smtClean="0"/>
              <a:t>: referring to well-known people, places, events, or stories.</a:t>
            </a:r>
          </a:p>
        </p:txBody>
      </p:sp>
    </p:spTree>
    <p:extLst>
      <p:ext uri="{BB962C8B-B14F-4D97-AF65-F5344CB8AC3E}">
        <p14:creationId xmlns:p14="http://schemas.microsoft.com/office/powerpoint/2010/main" val="29450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8580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Literary Allusions</a:t>
            </a:r>
            <a:r>
              <a:rPr lang="en-US" dirty="0" smtClean="0"/>
              <a:t>: refers to characters, authors, books of literature (She went down the rabbit hole when she asked her question.)</a:t>
            </a:r>
          </a:p>
          <a:p>
            <a:pPr marL="0" indent="0">
              <a:buNone/>
            </a:pPr>
            <a:r>
              <a:rPr lang="en-US" u="sng" dirty="0" smtClean="0"/>
              <a:t>Biblical Allusions</a:t>
            </a:r>
            <a:r>
              <a:rPr lang="en-US" dirty="0" smtClean="0"/>
              <a:t>: refers to people, places, events, stories from the Christian Bible (Hurt: “I wear this crown of thorns”)</a:t>
            </a:r>
          </a:p>
          <a:p>
            <a:pPr marL="0" indent="0">
              <a:buNone/>
            </a:pPr>
            <a:r>
              <a:rPr lang="en-US" u="sng" dirty="0" smtClean="0"/>
              <a:t>Historical Allusions</a:t>
            </a:r>
            <a:r>
              <a:rPr lang="en-US" dirty="0" smtClean="0"/>
              <a:t>: refers to people, places, events in History </a:t>
            </a:r>
          </a:p>
          <a:p>
            <a:pPr marL="0" indent="0">
              <a:buNone/>
            </a:pPr>
            <a:r>
              <a:rPr lang="en-US" u="sng" dirty="0" smtClean="0"/>
              <a:t>Greek Allusions</a:t>
            </a:r>
            <a:r>
              <a:rPr lang="en-US" dirty="0" smtClean="0"/>
              <a:t>: Refers to people, places, events, stories in Greek mythology (Iron Man: Trojan Horse)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702</TotalTime>
  <Words>670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Speech is Power</vt:lpstr>
      <vt:lpstr>Types of Speeches</vt:lpstr>
      <vt:lpstr>Ethos, pathos, logos</vt:lpstr>
      <vt:lpstr>Persuasion</vt:lpstr>
      <vt:lpstr>Persuasive Techniques</vt:lpstr>
      <vt:lpstr>Persuasive Techniques</vt:lpstr>
      <vt:lpstr>Rhetorical Devices:</vt:lpstr>
      <vt:lpstr>Rhetorical Devices:</vt:lpstr>
      <vt:lpstr>Allusions:</vt:lpstr>
      <vt:lpstr>Autobiography and Aphorisms</vt:lpstr>
      <vt:lpstr>Negative Persuasive Techniques: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is Power</dc:title>
  <dc:creator>Ann Tucker</dc:creator>
  <cp:lastModifiedBy>Chris Marcusky</cp:lastModifiedBy>
  <cp:revision>14</cp:revision>
  <cp:lastPrinted>2014-10-24T18:03:41Z</cp:lastPrinted>
  <dcterms:created xsi:type="dcterms:W3CDTF">2014-10-24T13:44:03Z</dcterms:created>
  <dcterms:modified xsi:type="dcterms:W3CDTF">2018-02-27T19:59:24Z</dcterms:modified>
</cp:coreProperties>
</file>