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61" r:id="rId4"/>
    <p:sldId id="257" r:id="rId5"/>
    <p:sldId id="258" r:id="rId6"/>
    <p:sldId id="259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60B44D7-2ADE-4588-A2EA-6715BA9E2A99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57A7695-5600-4CA7-B160-CDD3AB6341D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44D7-2ADE-4588-A2EA-6715BA9E2A99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7695-5600-4CA7-B160-CDD3AB6341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44D7-2ADE-4588-A2EA-6715BA9E2A99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7695-5600-4CA7-B160-CDD3AB6341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44D7-2ADE-4588-A2EA-6715BA9E2A99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7695-5600-4CA7-B160-CDD3AB6341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44D7-2ADE-4588-A2EA-6715BA9E2A99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7695-5600-4CA7-B160-CDD3AB6341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44D7-2ADE-4588-A2EA-6715BA9E2A99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7695-5600-4CA7-B160-CDD3AB6341D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44D7-2ADE-4588-A2EA-6715BA9E2A99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7695-5600-4CA7-B160-CDD3AB6341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44D7-2ADE-4588-A2EA-6715BA9E2A99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7695-5600-4CA7-B160-CDD3AB6341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44D7-2ADE-4588-A2EA-6715BA9E2A99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7695-5600-4CA7-B160-CDD3AB6341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44D7-2ADE-4588-A2EA-6715BA9E2A99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7695-5600-4CA7-B160-CDD3AB6341D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44D7-2ADE-4588-A2EA-6715BA9E2A99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7695-5600-4CA7-B160-CDD3AB6341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60B44D7-2ADE-4588-A2EA-6715BA9E2A99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57A7695-5600-4CA7-B160-CDD3AB6341D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8200" y="2713072"/>
            <a:ext cx="3313355" cy="1702160"/>
          </a:xfrm>
        </p:spPr>
        <p:txBody>
          <a:bodyPr/>
          <a:lstStyle/>
          <a:p>
            <a:r>
              <a:rPr lang="en-US" dirty="0"/>
              <a:t>To Build a Fire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Marcusky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289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Yukon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Yukon River valley in Canada remained uninhabited wilderness until the Klondike gold strike of 1896. </a:t>
            </a:r>
          </a:p>
          <a:p>
            <a:r>
              <a:rPr lang="en-US" dirty="0"/>
              <a:t>At it’s peak, 30,000 people lived in Dawson.</a:t>
            </a:r>
          </a:p>
          <a:p>
            <a:r>
              <a:rPr lang="en-US" dirty="0"/>
              <a:t>Over $100 million was mined between 1896 and 1904.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601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Literary Focus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Naturalism</a:t>
            </a:r>
          </a:p>
          <a:p>
            <a:r>
              <a:rPr lang="en-US" dirty="0"/>
              <a:t>Foreshadowing</a:t>
            </a:r>
          </a:p>
          <a:p>
            <a:r>
              <a:rPr lang="en-US" dirty="0"/>
              <a:t>Setting</a:t>
            </a:r>
          </a:p>
          <a:p>
            <a:r>
              <a:rPr lang="en-US" dirty="0"/>
              <a:t>Conflict</a:t>
            </a:r>
          </a:p>
        </p:txBody>
      </p:sp>
    </p:spTree>
    <p:extLst>
      <p:ext uri="{BB962C8B-B14F-4D97-AF65-F5344CB8AC3E}">
        <p14:creationId xmlns:p14="http://schemas.microsoft.com/office/powerpoint/2010/main" val="976789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Literary Focus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Naturalism</a:t>
            </a:r>
          </a:p>
          <a:p>
            <a:r>
              <a:rPr lang="en-US" dirty="0"/>
              <a:t>The naturalists were nineteenth-century writers who went beyond realism in an attempt to portray life exactly as it is. </a:t>
            </a:r>
          </a:p>
          <a:p>
            <a:r>
              <a:rPr lang="en-US" dirty="0"/>
              <a:t>Influenced by Darwin</a:t>
            </a:r>
          </a:p>
          <a:p>
            <a:pPr lvl="1"/>
            <a:r>
              <a:rPr lang="en-US" dirty="0"/>
              <a:t>Natural selection, survival of the fittest</a:t>
            </a:r>
          </a:p>
          <a:p>
            <a:r>
              <a:rPr lang="en-US" dirty="0"/>
              <a:t>Human behavior is determined by heredity and environment</a:t>
            </a:r>
          </a:p>
        </p:txBody>
      </p:sp>
    </p:spTree>
    <p:extLst>
      <p:ext uri="{BB962C8B-B14F-4D97-AF65-F5344CB8AC3E}">
        <p14:creationId xmlns:p14="http://schemas.microsoft.com/office/powerpoint/2010/main" val="1792075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Literary Focus Continue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Dissected human behavior with detachment and objectivity</a:t>
            </a:r>
          </a:p>
          <a:p>
            <a:pPr lvl="1"/>
            <a:r>
              <a:rPr lang="en-US" dirty="0"/>
              <a:t>Like scientist</a:t>
            </a:r>
          </a:p>
          <a:p>
            <a:r>
              <a:rPr lang="en-US" dirty="0"/>
              <a:t>Humans are subject to natural forces beyond their control</a:t>
            </a:r>
          </a:p>
        </p:txBody>
      </p:sp>
    </p:spTree>
    <p:extLst>
      <p:ext uri="{BB962C8B-B14F-4D97-AF65-F5344CB8AC3E}">
        <p14:creationId xmlns:p14="http://schemas.microsoft.com/office/powerpoint/2010/main" val="2902869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Science: Every action has a reaction</a:t>
            </a:r>
          </a:p>
          <a:p>
            <a:r>
              <a:rPr lang="en-US" dirty="0"/>
              <a:t>Literature: Cause and Effect</a:t>
            </a:r>
          </a:p>
          <a:p>
            <a:pPr lvl="1"/>
            <a:r>
              <a:rPr lang="en-US" dirty="0"/>
              <a:t>A plot is made up of a string of causes and effects</a:t>
            </a:r>
          </a:p>
          <a:p>
            <a:pPr lvl="1"/>
            <a:r>
              <a:rPr lang="en-US" dirty="0"/>
              <a:t>As you read/watch, notice protagonists actions and note the effect</a:t>
            </a:r>
          </a:p>
        </p:txBody>
      </p:sp>
    </p:spTree>
    <p:extLst>
      <p:ext uri="{BB962C8B-B14F-4D97-AF65-F5344CB8AC3E}">
        <p14:creationId xmlns:p14="http://schemas.microsoft.com/office/powerpoint/2010/main" val="1335556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Reading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77234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Several times in the story the man recalls the old-timer from Sulfur Creek. What key advice did the old-timer give him? </a:t>
            </a:r>
          </a:p>
          <a:p>
            <a:r>
              <a:rPr lang="en-US" dirty="0"/>
              <a:t>How are the man (thought) and the dog (instinct) different?</a:t>
            </a:r>
          </a:p>
          <a:p>
            <a:r>
              <a:rPr lang="en-US" dirty="0"/>
              <a:t>Give 3 examples of naturalism.</a:t>
            </a:r>
          </a:p>
          <a:p>
            <a:r>
              <a:rPr lang="en-US" dirty="0"/>
              <a:t>London wrote another version where the man lives, returns to camp, and learns a lesson. Would that improve the story or weaken it?</a:t>
            </a:r>
          </a:p>
        </p:txBody>
      </p:sp>
    </p:spTree>
    <p:extLst>
      <p:ext uri="{BB962C8B-B14F-4D97-AF65-F5344CB8AC3E}">
        <p14:creationId xmlns:p14="http://schemas.microsoft.com/office/powerpoint/2010/main" val="4213564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Build a Fire work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Clues: Man’s character	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1</a:t>
            </a:r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r>
              <a:rPr lang="en-US" dirty="0"/>
              <a:t>3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Significance &amp; prediction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1</a:t>
            </a:r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138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143000" y="1066800"/>
            <a:ext cx="7024744" cy="1143000"/>
          </a:xfrm>
        </p:spPr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Although the man fails to anticipate many dangers, he does show flashes of intelligence. Give examples of that “intelligence.” Why does London include this element?</a:t>
            </a:r>
          </a:p>
          <a:p>
            <a:r>
              <a:rPr lang="en-US" dirty="0"/>
              <a:t>(in Story) man and dog have no name. Why?</a:t>
            </a:r>
          </a:p>
          <a:p>
            <a:r>
              <a:rPr lang="en-US" dirty="0"/>
              <a:t>Who/what is the enemy (antagonist)?</a:t>
            </a:r>
          </a:p>
        </p:txBody>
      </p:sp>
    </p:spTree>
    <p:extLst>
      <p:ext uri="{BB962C8B-B14F-4D97-AF65-F5344CB8AC3E}">
        <p14:creationId xmlns:p14="http://schemas.microsoft.com/office/powerpoint/2010/main" val="17892117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513</TotalTime>
  <Words>296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Century Gothic</vt:lpstr>
      <vt:lpstr>Wingdings 2</vt:lpstr>
      <vt:lpstr>Austin</vt:lpstr>
      <vt:lpstr>To Build a Fire</vt:lpstr>
      <vt:lpstr>Yukon</vt:lpstr>
      <vt:lpstr>Literary Focus</vt:lpstr>
      <vt:lpstr>Literary Focus</vt:lpstr>
      <vt:lpstr>Literary Focus Continue</vt:lpstr>
      <vt:lpstr>Reading Skills</vt:lpstr>
      <vt:lpstr>Post Reading Questions</vt:lpstr>
      <vt:lpstr>To Build a Fire work</vt:lpstr>
      <vt:lpstr>Discussion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Build a Fire</dc:title>
  <dc:creator>Joe Tousignaut</dc:creator>
  <cp:lastModifiedBy>Chris Marcusky</cp:lastModifiedBy>
  <cp:revision>13</cp:revision>
  <dcterms:created xsi:type="dcterms:W3CDTF">2012-02-27T12:31:41Z</dcterms:created>
  <dcterms:modified xsi:type="dcterms:W3CDTF">2019-11-07T13:22:40Z</dcterms:modified>
</cp:coreProperties>
</file>